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6" r:id="rId6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A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364" autoAdjust="0"/>
  </p:normalViewPr>
  <p:slideViewPr>
    <p:cSldViewPr snapToGrid="0">
      <p:cViewPr varScale="1">
        <p:scale>
          <a:sx n="13" d="100"/>
          <a:sy n="13" d="100"/>
        </p:scale>
        <p:origin x="2244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CA3B-EDB7-43EC-B0C0-01A83A2134CF}" type="datetimeFigureOut">
              <a:rPr lang="pt-BR" smtClean="0"/>
              <a:t>21/02/2020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3C47A-D637-4C76-8D5C-B194DD0A01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730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CA3B-EDB7-43EC-B0C0-01A83A2134CF}" type="datetimeFigureOut">
              <a:rPr lang="pt-BR" smtClean="0"/>
              <a:t>21/02/2020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3C47A-D637-4C76-8D5C-B194DD0A01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4971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CA3B-EDB7-43EC-B0C0-01A83A2134CF}" type="datetimeFigureOut">
              <a:rPr lang="pt-BR" smtClean="0"/>
              <a:t>21/02/2020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3C47A-D637-4C76-8D5C-B194DD0A01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7356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CA3B-EDB7-43EC-B0C0-01A83A2134CF}" type="datetimeFigureOut">
              <a:rPr lang="pt-BR" smtClean="0"/>
              <a:t>21/02/2020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3C47A-D637-4C76-8D5C-B194DD0A01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0645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CA3B-EDB7-43EC-B0C0-01A83A2134CF}" type="datetimeFigureOut">
              <a:rPr lang="pt-BR" smtClean="0"/>
              <a:t>21/02/2020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3C47A-D637-4C76-8D5C-B194DD0A01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2982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CA3B-EDB7-43EC-B0C0-01A83A2134CF}" type="datetimeFigureOut">
              <a:rPr lang="pt-BR" smtClean="0"/>
              <a:t>21/02/2020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3C47A-D637-4C76-8D5C-B194DD0A01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0409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CA3B-EDB7-43EC-B0C0-01A83A2134CF}" type="datetimeFigureOut">
              <a:rPr lang="pt-BR" smtClean="0"/>
              <a:t>21/02/2020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3C47A-D637-4C76-8D5C-B194DD0A01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1460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CA3B-EDB7-43EC-B0C0-01A83A2134CF}" type="datetimeFigureOut">
              <a:rPr lang="pt-BR" smtClean="0"/>
              <a:t>21/02/2020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3C47A-D637-4C76-8D5C-B194DD0A01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551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CA3B-EDB7-43EC-B0C0-01A83A2134CF}" type="datetimeFigureOut">
              <a:rPr lang="pt-BR" smtClean="0"/>
              <a:t>21/02/2020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3C47A-D637-4C76-8D5C-B194DD0A01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087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CA3B-EDB7-43EC-B0C0-01A83A2134CF}" type="datetimeFigureOut">
              <a:rPr lang="pt-BR" smtClean="0"/>
              <a:t>21/02/2020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3C47A-D637-4C76-8D5C-B194DD0A01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217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CA3B-EDB7-43EC-B0C0-01A83A2134CF}" type="datetimeFigureOut">
              <a:rPr lang="pt-BR" smtClean="0"/>
              <a:t>21/02/2020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3C47A-D637-4C76-8D5C-B194DD0A01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065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9CA3B-EDB7-43EC-B0C0-01A83A2134CF}" type="datetimeFigureOut">
              <a:rPr lang="pt-BR" smtClean="0"/>
              <a:t>21/02/2020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3C47A-D637-4C76-8D5C-B194DD0A01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259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la de computador com texto preto sobre fundo branco&#10;&#10;Descrição gerada automaticamente">
            <a:extLst>
              <a:ext uri="{FF2B5EF4-FFF2-40B4-BE49-F238E27FC236}">
                <a16:creationId xmlns:a16="http://schemas.microsoft.com/office/drawing/2014/main" id="{2FEF2B0E-AA81-43F7-9572-0320558B69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94129" cy="43200638"/>
          </a:xfrm>
          <a:prstGeom prst="rect">
            <a:avLst/>
          </a:prstGeom>
        </p:spPr>
      </p:pic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24025" y="7055520"/>
            <a:ext cx="18362613" cy="2840038"/>
          </a:xfrm>
        </p:spPr>
        <p:txBody>
          <a:bodyPr/>
          <a:lstStyle/>
          <a:p>
            <a:pPr eaLnBrk="1" hangingPunct="1"/>
            <a:r>
              <a:rPr lang="pt-BR" altLang="pt-BR" sz="101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trabalho </a:t>
            </a:r>
            <a:r>
              <a:rPr lang="pt-BR" altLang="pt-BR" sz="51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altLang="pt-BR" sz="51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pt-BR" altLang="pt-BR" sz="51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negrito)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908927" y="15475256"/>
            <a:ext cx="4403725" cy="226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08097" tIns="154049" rIns="308097" bIns="154049" anchor="ctr"/>
          <a:lstStyle>
            <a:lvl1pPr defTabSz="3084513"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084513"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084513"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084513"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084513"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084513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084513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084513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084513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6000" b="1" dirty="0">
                <a:solidFill>
                  <a:schemeClr val="tx2"/>
                </a:solidFill>
                <a:latin typeface="+mn-lt"/>
              </a:rPr>
              <a:t>Justificativa </a:t>
            </a:r>
          </a:p>
        </p:txBody>
      </p:sp>
      <p:sp>
        <p:nvSpPr>
          <p:cNvPr id="10" name="Text Box 209" descr="Parchment"/>
          <p:cNvSpPr txBox="1">
            <a:spLocks noChangeArrowheads="1"/>
          </p:cNvSpPr>
          <p:nvPr/>
        </p:nvSpPr>
        <p:spPr bwMode="auto">
          <a:xfrm>
            <a:off x="3908927" y="17409824"/>
            <a:ext cx="12196406" cy="4831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90" tIns="45650" rIns="91290" bIns="456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-963613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914400" indent="-769938">
              <a:spcBef>
                <a:spcPct val="20000"/>
              </a:spcBef>
              <a:buFont typeface="Arial" panose="020B0604020202020204" pitchFamily="34" charset="0"/>
              <a:buChar char="•"/>
              <a:defRPr sz="8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371600" indent="-769938">
              <a:spcBef>
                <a:spcPct val="20000"/>
              </a:spcBef>
              <a:buFont typeface="Arial" panose="020B0604020202020204" pitchFamily="34" charset="0"/>
              <a:buChar char="–"/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28800" indent="-769938">
              <a:spcBef>
                <a:spcPct val="20000"/>
              </a:spcBef>
              <a:buFont typeface="Arial" panose="020B0604020202020204" pitchFamily="34" charset="0"/>
              <a:buChar char="»"/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indent="-7699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indent="-7699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indent="-7699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indent="-7699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Lorem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ipsum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dolor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sit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amet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consectetur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adipiscing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elit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.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aliquam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egestas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odio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eu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blandit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.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Quisque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lacinia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tellus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rhoncus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suscipit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volutpat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nulla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ligula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porttitor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mi, vitae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accumsan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diam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orci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non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lectus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.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Nulla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a massa est.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Pellentesque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sit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amet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condimentum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ex.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Curabitur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ac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nisi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ut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eros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elementum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pharetra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vel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ut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diam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6924024" y="11798881"/>
            <a:ext cx="18362613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08097" tIns="154049" rIns="308097" bIns="154049" anchor="ctr"/>
          <a:lstStyle/>
          <a:p>
            <a:pPr algn="ctr" defTabSz="3079502" eaLnBrk="1" hangingPunct="1">
              <a:defRPr/>
            </a:pPr>
            <a:r>
              <a:rPr lang="pt-BR" sz="4100" b="1" kern="0" dirty="0">
                <a:solidFill>
                  <a:schemeClr val="tx2"/>
                </a:solidFill>
                <a:latin typeface="Arial" charset="0"/>
              </a:rPr>
              <a:t>Autores: </a:t>
            </a:r>
            <a:r>
              <a:rPr lang="pt-BR" sz="4100" kern="0" dirty="0">
                <a:solidFill>
                  <a:schemeClr val="tx2"/>
                </a:solidFill>
                <a:latin typeface="Arial" charset="0"/>
              </a:rPr>
              <a:t>(</a:t>
            </a:r>
            <a:r>
              <a:rPr lang="pt-BR" sz="4100" kern="0" dirty="0" err="1">
                <a:solidFill>
                  <a:schemeClr val="tx2"/>
                </a:solidFill>
                <a:latin typeface="Arial" charset="0"/>
              </a:rPr>
              <a:t>arial</a:t>
            </a:r>
            <a:r>
              <a:rPr lang="pt-BR" sz="4100" kern="0" dirty="0">
                <a:solidFill>
                  <a:schemeClr val="tx2"/>
                </a:solidFill>
                <a:latin typeface="Arial" charset="0"/>
              </a:rPr>
              <a:t>, 40, sem negrito) </a:t>
            </a:r>
          </a:p>
          <a:p>
            <a:pPr algn="ctr" defTabSz="3079502" eaLnBrk="1" hangingPunct="1">
              <a:defRPr/>
            </a:pPr>
            <a:r>
              <a:rPr lang="pt-BR" sz="4100" b="1" kern="0" dirty="0">
                <a:solidFill>
                  <a:schemeClr val="tx2"/>
                </a:solidFill>
                <a:latin typeface="Arial" charset="0"/>
              </a:rPr>
              <a:t>Professor(a) Orientador(a): </a:t>
            </a:r>
            <a:r>
              <a:rPr lang="pt-BR" sz="4100" kern="0" dirty="0">
                <a:solidFill>
                  <a:schemeClr val="tx2"/>
                </a:solidFill>
                <a:latin typeface="Arial" charset="0"/>
              </a:rPr>
              <a:t>(</a:t>
            </a:r>
            <a:r>
              <a:rPr lang="pt-BR" sz="4100" kern="0" dirty="0" err="1">
                <a:solidFill>
                  <a:schemeClr val="tx2"/>
                </a:solidFill>
                <a:latin typeface="Arial" charset="0"/>
              </a:rPr>
              <a:t>arial</a:t>
            </a:r>
            <a:r>
              <a:rPr lang="pt-BR" sz="4100" kern="0" dirty="0">
                <a:solidFill>
                  <a:schemeClr val="tx2"/>
                </a:solidFill>
                <a:latin typeface="Arial" charset="0"/>
              </a:rPr>
              <a:t>, 40, sem negrito) </a:t>
            </a:r>
          </a:p>
          <a:p>
            <a:pPr algn="ctr" defTabSz="3079502" eaLnBrk="1" hangingPunct="1">
              <a:defRPr/>
            </a:pPr>
            <a:r>
              <a:rPr lang="pt-BR" sz="4100" b="1" kern="0" dirty="0">
                <a:solidFill>
                  <a:schemeClr val="tx2"/>
                </a:solidFill>
                <a:latin typeface="Arial" charset="0"/>
              </a:rPr>
              <a:t>Cidade: </a:t>
            </a:r>
            <a:r>
              <a:rPr lang="pt-BR" sz="4100" kern="0" dirty="0">
                <a:solidFill>
                  <a:schemeClr val="tx2"/>
                </a:solidFill>
                <a:latin typeface="Arial" charset="0"/>
              </a:rPr>
              <a:t>(</a:t>
            </a:r>
            <a:r>
              <a:rPr lang="pt-BR" sz="4100" kern="0" dirty="0" err="1">
                <a:solidFill>
                  <a:schemeClr val="tx2"/>
                </a:solidFill>
                <a:latin typeface="Arial" charset="0"/>
              </a:rPr>
              <a:t>arial</a:t>
            </a:r>
            <a:r>
              <a:rPr lang="pt-BR" sz="4100" kern="0" dirty="0">
                <a:solidFill>
                  <a:schemeClr val="tx2"/>
                </a:solidFill>
                <a:latin typeface="Arial" charset="0"/>
              </a:rPr>
              <a:t>, 40, sem negrito)  </a:t>
            </a:r>
            <a:r>
              <a:rPr lang="pt-BR" sz="4100" b="1" kern="0" dirty="0">
                <a:solidFill>
                  <a:schemeClr val="tx2"/>
                </a:solidFill>
                <a:latin typeface="Arial" charset="0"/>
              </a:rPr>
              <a:t>• Ano escolar:</a:t>
            </a:r>
            <a:r>
              <a:rPr lang="pt-BR" sz="4100" kern="0" dirty="0">
                <a:solidFill>
                  <a:schemeClr val="tx2"/>
                </a:solidFill>
                <a:latin typeface="Arial" charset="0"/>
              </a:rPr>
              <a:t> (</a:t>
            </a:r>
            <a:r>
              <a:rPr lang="pt-BR" sz="4100" kern="0" dirty="0" err="1">
                <a:solidFill>
                  <a:schemeClr val="tx2"/>
                </a:solidFill>
                <a:latin typeface="Arial" charset="0"/>
              </a:rPr>
              <a:t>arial</a:t>
            </a:r>
            <a:r>
              <a:rPr lang="pt-BR" sz="4100" kern="0" dirty="0">
                <a:solidFill>
                  <a:schemeClr val="tx2"/>
                </a:solidFill>
                <a:latin typeface="Arial" charset="0"/>
              </a:rPr>
              <a:t>, 40, sem negrito)</a:t>
            </a:r>
            <a:r>
              <a:rPr lang="pt-BR" sz="4100" b="1" kern="0" dirty="0">
                <a:solidFill>
                  <a:schemeClr val="tx2"/>
                </a:solidFill>
                <a:latin typeface="Arial" charset="0"/>
              </a:rPr>
              <a:t> 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7059420" y="15709611"/>
            <a:ext cx="4403725" cy="226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08097" tIns="154049" rIns="308097" bIns="154049" anchor="ctr"/>
          <a:lstStyle>
            <a:lvl1pPr defTabSz="3084513"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084513"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084513"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084513"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084513"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084513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084513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084513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084513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6000" b="1" dirty="0">
                <a:solidFill>
                  <a:schemeClr val="tx2"/>
                </a:solidFill>
                <a:latin typeface="+mn-lt"/>
              </a:rPr>
              <a:t>Objetivos</a:t>
            </a:r>
          </a:p>
        </p:txBody>
      </p:sp>
      <p:sp>
        <p:nvSpPr>
          <p:cNvPr id="13" name="Text Box 209" descr="Parchment"/>
          <p:cNvSpPr txBox="1">
            <a:spLocks noChangeArrowheads="1"/>
          </p:cNvSpPr>
          <p:nvPr/>
        </p:nvSpPr>
        <p:spPr bwMode="auto">
          <a:xfrm>
            <a:off x="17288019" y="17409824"/>
            <a:ext cx="11871823" cy="4831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90" tIns="45650" rIns="91290" bIns="456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-963613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914400" indent="-769938">
              <a:spcBef>
                <a:spcPct val="20000"/>
              </a:spcBef>
              <a:buFont typeface="Arial" panose="020B0604020202020204" pitchFamily="34" charset="0"/>
              <a:buChar char="•"/>
              <a:defRPr sz="8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371600" indent="-769938">
              <a:spcBef>
                <a:spcPct val="20000"/>
              </a:spcBef>
              <a:buFont typeface="Arial" panose="020B0604020202020204" pitchFamily="34" charset="0"/>
              <a:buChar char="–"/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28800" indent="-769938">
              <a:spcBef>
                <a:spcPct val="20000"/>
              </a:spcBef>
              <a:buFont typeface="Arial" panose="020B0604020202020204" pitchFamily="34" charset="0"/>
              <a:buChar char="»"/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indent="-7699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indent="-7699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indent="-7699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indent="-7699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4400" dirty="0" err="1">
                <a:solidFill>
                  <a:schemeClr val="tx2"/>
                </a:solidFill>
                <a:cs typeface="Arial" panose="020B0604020202020204" pitchFamily="34" charset="0"/>
              </a:rPr>
              <a:t>Lorem</a:t>
            </a:r>
            <a:r>
              <a:rPr lang="pt-BR" altLang="pt-BR" sz="4400" dirty="0">
                <a:solidFill>
                  <a:schemeClr val="tx2"/>
                </a:solidFill>
                <a:cs typeface="Arial" panose="020B0604020202020204" pitchFamily="34" charset="0"/>
              </a:rPr>
              <a:t> ipsum </a:t>
            </a:r>
            <a:r>
              <a:rPr lang="pt-BR" altLang="pt-BR" sz="4400" dirty="0" err="1">
                <a:solidFill>
                  <a:schemeClr val="tx2"/>
                </a:solidFill>
                <a:cs typeface="Arial" panose="020B0604020202020204" pitchFamily="34" charset="0"/>
              </a:rPr>
              <a:t>dolor</a:t>
            </a:r>
            <a:r>
              <a:rPr lang="pt-BR" altLang="pt-BR" sz="44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cs typeface="Arial" panose="020B0604020202020204" pitchFamily="34" charset="0"/>
              </a:rPr>
              <a:t>sit</a:t>
            </a:r>
            <a:r>
              <a:rPr lang="pt-BR" altLang="pt-BR" sz="44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cs typeface="Arial" panose="020B0604020202020204" pitchFamily="34" charset="0"/>
              </a:rPr>
              <a:t>amet</a:t>
            </a:r>
            <a:r>
              <a:rPr lang="pt-BR" altLang="pt-BR" sz="4400" dirty="0">
                <a:solidFill>
                  <a:schemeClr val="tx2"/>
                </a:solidFill>
                <a:cs typeface="Arial" panose="020B0604020202020204" pitchFamily="34" charset="0"/>
              </a:rPr>
              <a:t>, </a:t>
            </a:r>
            <a:r>
              <a:rPr lang="pt-BR" altLang="pt-BR" sz="4400" dirty="0" err="1">
                <a:solidFill>
                  <a:schemeClr val="tx2"/>
                </a:solidFill>
                <a:cs typeface="Arial" panose="020B0604020202020204" pitchFamily="34" charset="0"/>
              </a:rPr>
              <a:t>consectetur</a:t>
            </a:r>
            <a:r>
              <a:rPr lang="pt-BR" altLang="pt-BR" sz="44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cs typeface="Arial" panose="020B0604020202020204" pitchFamily="34" charset="0"/>
              </a:rPr>
              <a:t>adipiscing</a:t>
            </a:r>
            <a:r>
              <a:rPr lang="pt-BR" altLang="pt-BR" sz="44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cs typeface="Arial" panose="020B0604020202020204" pitchFamily="34" charset="0"/>
              </a:rPr>
              <a:t>elit</a:t>
            </a:r>
            <a:r>
              <a:rPr lang="pt-BR" altLang="pt-BR" sz="4400" dirty="0">
                <a:solidFill>
                  <a:schemeClr val="tx2"/>
                </a:solidFill>
                <a:cs typeface="Arial" panose="020B0604020202020204" pitchFamily="34" charset="0"/>
              </a:rPr>
              <a:t>. </a:t>
            </a:r>
            <a:r>
              <a:rPr lang="pt-BR" altLang="pt-BR" sz="4400" dirty="0" err="1">
                <a:solidFill>
                  <a:schemeClr val="tx2"/>
                </a:solidFill>
                <a:cs typeface="Arial" panose="020B0604020202020204" pitchFamily="34" charset="0"/>
              </a:rPr>
              <a:t>Sed</a:t>
            </a:r>
            <a:r>
              <a:rPr lang="pt-BR" altLang="pt-BR" sz="44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cs typeface="Arial" panose="020B0604020202020204" pitchFamily="34" charset="0"/>
              </a:rPr>
              <a:t>aliquam</a:t>
            </a:r>
            <a:r>
              <a:rPr lang="pt-BR" altLang="pt-BR" sz="44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cs typeface="Arial" panose="020B0604020202020204" pitchFamily="34" charset="0"/>
              </a:rPr>
              <a:t>egestas</a:t>
            </a:r>
            <a:r>
              <a:rPr lang="pt-BR" altLang="pt-BR" sz="44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cs typeface="Arial" panose="020B0604020202020204" pitchFamily="34" charset="0"/>
              </a:rPr>
              <a:t>odio</a:t>
            </a:r>
            <a:r>
              <a:rPr lang="pt-BR" altLang="pt-BR" sz="4400" dirty="0">
                <a:solidFill>
                  <a:schemeClr val="tx2"/>
                </a:solidFill>
                <a:cs typeface="Arial" panose="020B0604020202020204" pitchFamily="34" charset="0"/>
              </a:rPr>
              <a:t> eu </a:t>
            </a:r>
            <a:r>
              <a:rPr lang="pt-BR" altLang="pt-BR" sz="4400" dirty="0" err="1">
                <a:solidFill>
                  <a:schemeClr val="tx2"/>
                </a:solidFill>
                <a:cs typeface="Arial" panose="020B0604020202020204" pitchFamily="34" charset="0"/>
              </a:rPr>
              <a:t>blandit</a:t>
            </a:r>
            <a:r>
              <a:rPr lang="pt-BR" altLang="pt-BR" sz="4400" dirty="0">
                <a:solidFill>
                  <a:schemeClr val="tx2"/>
                </a:solidFill>
                <a:cs typeface="Arial" panose="020B0604020202020204" pitchFamily="34" charset="0"/>
              </a:rPr>
              <a:t>. </a:t>
            </a:r>
            <a:r>
              <a:rPr lang="pt-BR" altLang="pt-BR" sz="4400" dirty="0" err="1">
                <a:solidFill>
                  <a:schemeClr val="tx2"/>
                </a:solidFill>
                <a:cs typeface="Arial" panose="020B0604020202020204" pitchFamily="34" charset="0"/>
              </a:rPr>
              <a:t>Quisque</a:t>
            </a:r>
            <a:r>
              <a:rPr lang="pt-BR" altLang="pt-BR" sz="44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cs typeface="Arial" panose="020B0604020202020204" pitchFamily="34" charset="0"/>
              </a:rPr>
              <a:t>lacinia</a:t>
            </a:r>
            <a:r>
              <a:rPr lang="pt-BR" altLang="pt-BR" sz="4400" dirty="0">
                <a:solidFill>
                  <a:schemeClr val="tx2"/>
                </a:solidFill>
                <a:cs typeface="Arial" panose="020B0604020202020204" pitchFamily="34" charset="0"/>
              </a:rPr>
              <a:t>, </a:t>
            </a:r>
            <a:r>
              <a:rPr lang="pt-BR" altLang="pt-BR" sz="4400" dirty="0" err="1">
                <a:solidFill>
                  <a:schemeClr val="tx2"/>
                </a:solidFill>
                <a:cs typeface="Arial" panose="020B0604020202020204" pitchFamily="34" charset="0"/>
              </a:rPr>
              <a:t>tellus</a:t>
            </a:r>
            <a:r>
              <a:rPr lang="pt-BR" altLang="pt-BR" sz="44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cs typeface="Arial" panose="020B0604020202020204" pitchFamily="34" charset="0"/>
              </a:rPr>
              <a:t>rhoncus</a:t>
            </a:r>
            <a:r>
              <a:rPr lang="pt-BR" altLang="pt-BR" sz="44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cs typeface="Arial" panose="020B0604020202020204" pitchFamily="34" charset="0"/>
              </a:rPr>
              <a:t>suscipit</a:t>
            </a:r>
            <a:r>
              <a:rPr lang="pt-BR" altLang="pt-BR" sz="44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cs typeface="Arial" panose="020B0604020202020204" pitchFamily="34" charset="0"/>
              </a:rPr>
              <a:t>volutpat</a:t>
            </a:r>
            <a:r>
              <a:rPr lang="pt-BR" altLang="pt-BR" sz="4400" dirty="0">
                <a:solidFill>
                  <a:schemeClr val="tx2"/>
                </a:solidFill>
                <a:cs typeface="Arial" panose="020B0604020202020204" pitchFamily="34" charset="0"/>
              </a:rPr>
              <a:t>, </a:t>
            </a:r>
            <a:r>
              <a:rPr lang="pt-BR" altLang="pt-BR" sz="4400" dirty="0" err="1">
                <a:solidFill>
                  <a:schemeClr val="tx2"/>
                </a:solidFill>
                <a:cs typeface="Arial" panose="020B0604020202020204" pitchFamily="34" charset="0"/>
              </a:rPr>
              <a:t>nulla</a:t>
            </a:r>
            <a:r>
              <a:rPr lang="pt-BR" altLang="pt-BR" sz="44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cs typeface="Arial" panose="020B0604020202020204" pitchFamily="34" charset="0"/>
              </a:rPr>
              <a:t>ligula</a:t>
            </a:r>
            <a:r>
              <a:rPr lang="pt-BR" altLang="pt-BR" sz="44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cs typeface="Arial" panose="020B0604020202020204" pitchFamily="34" charset="0"/>
              </a:rPr>
              <a:t>porttitor</a:t>
            </a:r>
            <a:r>
              <a:rPr lang="pt-BR" altLang="pt-BR" sz="4400" dirty="0">
                <a:solidFill>
                  <a:schemeClr val="tx2"/>
                </a:solidFill>
                <a:cs typeface="Arial" panose="020B0604020202020204" pitchFamily="34" charset="0"/>
              </a:rPr>
              <a:t> mi, vitae </a:t>
            </a:r>
            <a:r>
              <a:rPr lang="pt-BR" altLang="pt-BR" sz="4400" dirty="0" err="1">
                <a:solidFill>
                  <a:schemeClr val="tx2"/>
                </a:solidFill>
                <a:cs typeface="Arial" panose="020B0604020202020204" pitchFamily="34" charset="0"/>
              </a:rPr>
              <a:t>accumsan</a:t>
            </a:r>
            <a:r>
              <a:rPr lang="pt-BR" altLang="pt-BR" sz="44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cs typeface="Arial" panose="020B0604020202020204" pitchFamily="34" charset="0"/>
              </a:rPr>
              <a:t>diam</a:t>
            </a:r>
            <a:r>
              <a:rPr lang="pt-BR" altLang="pt-BR" sz="44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cs typeface="Arial" panose="020B0604020202020204" pitchFamily="34" charset="0"/>
              </a:rPr>
              <a:t>orci</a:t>
            </a:r>
            <a:r>
              <a:rPr lang="pt-BR" altLang="pt-BR" sz="4400" dirty="0">
                <a:solidFill>
                  <a:schemeClr val="tx2"/>
                </a:solidFill>
                <a:cs typeface="Arial" panose="020B0604020202020204" pitchFamily="34" charset="0"/>
              </a:rPr>
              <a:t> non </a:t>
            </a:r>
            <a:r>
              <a:rPr lang="pt-BR" altLang="pt-BR" sz="4400" dirty="0" err="1">
                <a:solidFill>
                  <a:schemeClr val="tx2"/>
                </a:solidFill>
                <a:cs typeface="Arial" panose="020B0604020202020204" pitchFamily="34" charset="0"/>
              </a:rPr>
              <a:t>lectus</a:t>
            </a:r>
            <a:r>
              <a:rPr lang="pt-BR" altLang="pt-BR" sz="4400" dirty="0">
                <a:solidFill>
                  <a:schemeClr val="tx2"/>
                </a:solidFill>
                <a:cs typeface="Arial" panose="020B0604020202020204" pitchFamily="34" charset="0"/>
              </a:rPr>
              <a:t>. </a:t>
            </a:r>
            <a:r>
              <a:rPr lang="pt-BR" altLang="pt-BR" sz="4400" dirty="0" err="1">
                <a:solidFill>
                  <a:schemeClr val="tx2"/>
                </a:solidFill>
                <a:cs typeface="Arial" panose="020B0604020202020204" pitchFamily="34" charset="0"/>
              </a:rPr>
              <a:t>Nulla</a:t>
            </a:r>
            <a:r>
              <a:rPr lang="pt-BR" altLang="pt-BR" sz="4400" dirty="0">
                <a:solidFill>
                  <a:schemeClr val="tx2"/>
                </a:solidFill>
                <a:cs typeface="Arial" panose="020B0604020202020204" pitchFamily="34" charset="0"/>
              </a:rPr>
              <a:t> a massa est. </a:t>
            </a:r>
            <a:r>
              <a:rPr lang="pt-BR" altLang="pt-BR" sz="4400" dirty="0" err="1">
                <a:solidFill>
                  <a:schemeClr val="tx2"/>
                </a:solidFill>
                <a:cs typeface="Arial" panose="020B0604020202020204" pitchFamily="34" charset="0"/>
              </a:rPr>
              <a:t>Pellentesque</a:t>
            </a:r>
            <a:r>
              <a:rPr lang="pt-BR" altLang="pt-BR" sz="44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cs typeface="Arial" panose="020B0604020202020204" pitchFamily="34" charset="0"/>
              </a:rPr>
              <a:t>sit</a:t>
            </a:r>
            <a:r>
              <a:rPr lang="pt-BR" altLang="pt-BR" sz="44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cs typeface="Arial" panose="020B0604020202020204" pitchFamily="34" charset="0"/>
              </a:rPr>
              <a:t>amet</a:t>
            </a:r>
            <a:r>
              <a:rPr lang="pt-BR" altLang="pt-BR" sz="44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cs typeface="Arial" panose="020B0604020202020204" pitchFamily="34" charset="0"/>
              </a:rPr>
              <a:t>condimentum</a:t>
            </a:r>
            <a:r>
              <a:rPr lang="pt-BR" altLang="pt-BR" sz="4400" dirty="0">
                <a:solidFill>
                  <a:schemeClr val="tx2"/>
                </a:solidFill>
                <a:cs typeface="Arial" panose="020B0604020202020204" pitchFamily="34" charset="0"/>
              </a:rPr>
              <a:t> ex. </a:t>
            </a:r>
            <a:r>
              <a:rPr lang="pt-BR" altLang="pt-BR" sz="4400" dirty="0" err="1">
                <a:solidFill>
                  <a:schemeClr val="tx2"/>
                </a:solidFill>
                <a:cs typeface="Arial" panose="020B0604020202020204" pitchFamily="34" charset="0"/>
              </a:rPr>
              <a:t>Curabitur</a:t>
            </a:r>
            <a:r>
              <a:rPr lang="pt-BR" altLang="pt-BR" sz="4400" dirty="0">
                <a:solidFill>
                  <a:schemeClr val="tx2"/>
                </a:solidFill>
                <a:cs typeface="Arial" panose="020B0604020202020204" pitchFamily="34" charset="0"/>
              </a:rPr>
              <a:t> ac </a:t>
            </a:r>
            <a:r>
              <a:rPr lang="pt-BR" altLang="pt-BR" sz="4400" dirty="0" err="1">
                <a:solidFill>
                  <a:schemeClr val="tx2"/>
                </a:solidFill>
                <a:cs typeface="Arial" panose="020B0604020202020204" pitchFamily="34" charset="0"/>
              </a:rPr>
              <a:t>nisi</a:t>
            </a:r>
            <a:r>
              <a:rPr lang="pt-BR" altLang="pt-BR" sz="4400" dirty="0">
                <a:solidFill>
                  <a:schemeClr val="tx2"/>
                </a:solidFill>
                <a:cs typeface="Arial" panose="020B0604020202020204" pitchFamily="34" charset="0"/>
              </a:rPr>
              <a:t> ut </a:t>
            </a:r>
            <a:r>
              <a:rPr lang="pt-BR" altLang="pt-BR" sz="4400" dirty="0" err="1">
                <a:solidFill>
                  <a:schemeClr val="tx2"/>
                </a:solidFill>
                <a:cs typeface="Arial" panose="020B0604020202020204" pitchFamily="34" charset="0"/>
              </a:rPr>
              <a:t>eros</a:t>
            </a:r>
            <a:r>
              <a:rPr lang="pt-BR" altLang="pt-BR" sz="44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cs typeface="Arial" panose="020B0604020202020204" pitchFamily="34" charset="0"/>
              </a:rPr>
              <a:t>elementum</a:t>
            </a:r>
            <a:r>
              <a:rPr lang="pt-BR" altLang="pt-BR" sz="44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cs typeface="Arial" panose="020B0604020202020204" pitchFamily="34" charset="0"/>
              </a:rPr>
              <a:t>pharetra</a:t>
            </a:r>
            <a:r>
              <a:rPr lang="pt-BR" altLang="pt-BR" sz="44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cs typeface="Arial" panose="020B0604020202020204" pitchFamily="34" charset="0"/>
              </a:rPr>
              <a:t>vel</a:t>
            </a:r>
            <a:r>
              <a:rPr lang="pt-BR" altLang="pt-BR" sz="4400" dirty="0">
                <a:solidFill>
                  <a:schemeClr val="tx2"/>
                </a:solidFill>
                <a:cs typeface="Arial" panose="020B0604020202020204" pitchFamily="34" charset="0"/>
              </a:rPr>
              <a:t> ut </a:t>
            </a:r>
            <a:r>
              <a:rPr lang="pt-BR" altLang="pt-BR" sz="4400" dirty="0" err="1">
                <a:solidFill>
                  <a:schemeClr val="tx2"/>
                </a:solidFill>
                <a:cs typeface="Arial" panose="020B0604020202020204" pitchFamily="34" charset="0"/>
              </a:rPr>
              <a:t>diam</a:t>
            </a:r>
            <a:r>
              <a:rPr lang="pt-BR" altLang="pt-BR" sz="4400" dirty="0">
                <a:solidFill>
                  <a:schemeClr val="tx2"/>
                </a:solidFill>
                <a:cs typeface="Arial" panose="020B0604020202020204" pitchFamily="34" charset="0"/>
              </a:rPr>
              <a:t>. 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3908927" y="23998742"/>
            <a:ext cx="5453795" cy="226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08097" tIns="154049" rIns="308097" bIns="154049" anchor="ctr"/>
          <a:lstStyle>
            <a:lvl1pPr defTabSz="3084513"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084513"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084513"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084513"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084513"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084513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084513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084513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084513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6000" b="1" dirty="0">
                <a:solidFill>
                  <a:schemeClr val="tx2"/>
                </a:solidFill>
                <a:latin typeface="+mn-lt"/>
              </a:rPr>
              <a:t>Metodologia</a:t>
            </a:r>
          </a:p>
        </p:txBody>
      </p:sp>
      <p:sp>
        <p:nvSpPr>
          <p:cNvPr id="15" name="Text Box 209" descr="Parchment"/>
          <p:cNvSpPr txBox="1">
            <a:spLocks noChangeArrowheads="1"/>
          </p:cNvSpPr>
          <p:nvPr/>
        </p:nvSpPr>
        <p:spPr bwMode="auto">
          <a:xfrm>
            <a:off x="3908927" y="25598149"/>
            <a:ext cx="12196405" cy="4831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90" tIns="45650" rIns="91290" bIns="456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-963613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914400" indent="-769938">
              <a:spcBef>
                <a:spcPct val="20000"/>
              </a:spcBef>
              <a:buFont typeface="Arial" panose="020B0604020202020204" pitchFamily="34" charset="0"/>
              <a:buChar char="•"/>
              <a:defRPr sz="8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371600" indent="-769938">
              <a:spcBef>
                <a:spcPct val="20000"/>
              </a:spcBef>
              <a:buFont typeface="Arial" panose="020B0604020202020204" pitchFamily="34" charset="0"/>
              <a:buChar char="–"/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28800" indent="-769938">
              <a:spcBef>
                <a:spcPct val="20000"/>
              </a:spcBef>
              <a:buFont typeface="Arial" panose="020B0604020202020204" pitchFamily="34" charset="0"/>
              <a:buChar char="»"/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indent="-7699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indent="-7699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indent="-7699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indent="-7699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Lorem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ipsum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dolor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sit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amet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consectetur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adipiscing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elit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.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aliquam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egestas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odio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eu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blandit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.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Quisque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lacinia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tellus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rhoncus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suscipit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volutpat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nulla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ligula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porttitor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mi, vitae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accumsan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diam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orci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non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lectus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.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Nulla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a massa est.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Pellentesque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sit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amet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condimentum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ex.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Curabitur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ac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nisi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ut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eros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elementum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pharetra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vel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ut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diam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17059420" y="23901111"/>
            <a:ext cx="4403725" cy="226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08097" tIns="154049" rIns="308097" bIns="154049" anchor="ctr"/>
          <a:lstStyle>
            <a:lvl1pPr defTabSz="3084513"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084513"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084513"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084513"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084513"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084513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084513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084513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084513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6000" b="1" dirty="0">
                <a:solidFill>
                  <a:schemeClr val="tx2"/>
                </a:solidFill>
                <a:latin typeface="+mn-lt"/>
              </a:rPr>
              <a:t>Resultados</a:t>
            </a:r>
          </a:p>
        </p:txBody>
      </p:sp>
      <p:sp>
        <p:nvSpPr>
          <p:cNvPr id="17" name="Text Box 209" descr="Parchment"/>
          <p:cNvSpPr txBox="1">
            <a:spLocks noChangeArrowheads="1"/>
          </p:cNvSpPr>
          <p:nvPr/>
        </p:nvSpPr>
        <p:spPr bwMode="auto">
          <a:xfrm>
            <a:off x="17288020" y="25598149"/>
            <a:ext cx="11871822" cy="4831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90" tIns="45650" rIns="91290" bIns="456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-963613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914400" indent="-769938">
              <a:spcBef>
                <a:spcPct val="20000"/>
              </a:spcBef>
              <a:buFont typeface="Arial" panose="020B0604020202020204" pitchFamily="34" charset="0"/>
              <a:buChar char="•"/>
              <a:defRPr sz="8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371600" indent="-769938">
              <a:spcBef>
                <a:spcPct val="20000"/>
              </a:spcBef>
              <a:buFont typeface="Arial" panose="020B0604020202020204" pitchFamily="34" charset="0"/>
              <a:buChar char="–"/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28800" indent="-769938">
              <a:spcBef>
                <a:spcPct val="20000"/>
              </a:spcBef>
              <a:buFont typeface="Arial" panose="020B0604020202020204" pitchFamily="34" charset="0"/>
              <a:buChar char="»"/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indent="-7699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indent="-7699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indent="-7699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indent="-7699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Lorem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ipsum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dolor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sit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amet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consectetur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adipiscing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elit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.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aliquam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egestas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odio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eu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blandit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.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Quisque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lacinia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tellus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rhoncus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suscipit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volutpat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nulla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ligula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porttitor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mi, vitae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accumsan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diam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orci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non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lectus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.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Nulla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a massa est.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Pellentesque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sit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amet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condimentum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ex.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Curabitur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ac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nisi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ut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eros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elementum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pharetra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vel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ut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diam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3908926" y="32011992"/>
            <a:ext cx="4403725" cy="226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08097" tIns="154049" rIns="308097" bIns="154049" anchor="ctr"/>
          <a:lstStyle>
            <a:lvl1pPr defTabSz="3084513"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084513"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084513"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084513"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084513"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084513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084513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084513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084513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6000" b="1" dirty="0">
                <a:solidFill>
                  <a:schemeClr val="tx2"/>
                </a:solidFill>
                <a:latin typeface="+mn-lt"/>
              </a:rPr>
              <a:t>Referências</a:t>
            </a:r>
          </a:p>
        </p:txBody>
      </p:sp>
      <p:sp>
        <p:nvSpPr>
          <p:cNvPr id="19" name="Text Box 209" descr="Parchment"/>
          <p:cNvSpPr txBox="1">
            <a:spLocks noChangeArrowheads="1"/>
          </p:cNvSpPr>
          <p:nvPr/>
        </p:nvSpPr>
        <p:spPr bwMode="auto">
          <a:xfrm>
            <a:off x="3908926" y="34510043"/>
            <a:ext cx="25250916" cy="2123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90" tIns="45650" rIns="91290" bIns="456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-963613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914400" indent="-769938">
              <a:spcBef>
                <a:spcPct val="20000"/>
              </a:spcBef>
              <a:buFont typeface="Arial" panose="020B0604020202020204" pitchFamily="34" charset="0"/>
              <a:buChar char="•"/>
              <a:defRPr sz="8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371600" indent="-769938">
              <a:spcBef>
                <a:spcPct val="20000"/>
              </a:spcBef>
              <a:buFont typeface="Arial" panose="020B0604020202020204" pitchFamily="34" charset="0"/>
              <a:buChar char="–"/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28800" indent="-769938">
              <a:spcBef>
                <a:spcPct val="20000"/>
              </a:spcBef>
              <a:buFont typeface="Arial" panose="020B0604020202020204" pitchFamily="34" charset="0"/>
              <a:buChar char="»"/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indent="-7699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indent="-7699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indent="-7699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indent="-7699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Lorem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ipsum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dolor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sit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amet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consectetur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adipiscing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elit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.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aliquam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egestas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odio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eu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blandit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.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Quisque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lacinia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tellus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rhoncus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suscipit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volutpat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nulla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ligula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porttitor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mi, vitae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accumsan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diam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orci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non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lectus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.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Nulla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a massa est.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Pellentesque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sit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amet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condimentum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ex.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Curabitur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ac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nisi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ut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eros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elementum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pharetra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vel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ut </a:t>
            </a:r>
            <a:r>
              <a:rPr lang="pt-BR" altLang="pt-BR" sz="4400" dirty="0" err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diam</a:t>
            </a:r>
            <a:r>
              <a:rPr lang="pt-BR" altLang="pt-BR" sz="44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822808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sized xmlns="411454c9-2cdd-42af-aac0-af15f9f11ae4">false</Resized>
    <PublishingExpirationDate xmlns="http://schemas.microsoft.com/sharepoint/v3" xsi:nil="true"/>
    <ImageCreateDate xmlns="A649EE1A-D691-495B-B7EF-B266A14CFC73" xsi:nil="true"/>
    <PublishingStartDate xmlns="http://schemas.microsoft.com/sharepoint/v3" xsi:nil="true"/>
    <wic_System_Copyright xmlns="http://schemas.microsoft.com/sharepoint/v3/fields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tivo de Imagem" ma:contentTypeID="0x0101009148F5A04DDD49CBA7127AADA5FB792B00AADE34325A8B49CDA8BB4DB53328F214007EE1D3A02EF465419F8F11684A446EF4" ma:contentTypeVersion="17" ma:contentTypeDescription="Carregar uma imagem." ma:contentTypeScope="" ma:versionID="32f4af8ec95e184978817228de0292cb">
  <xsd:schema xmlns:xsd="http://www.w3.org/2001/XMLSchema" xmlns:xs="http://www.w3.org/2001/XMLSchema" xmlns:p="http://schemas.microsoft.com/office/2006/metadata/properties" xmlns:ns1="http://schemas.microsoft.com/sharepoint/v3" xmlns:ns2="A649EE1A-D691-495B-B7EF-B266A14CFC73" xmlns:ns3="http://schemas.microsoft.com/sharepoint/v3/fields" xmlns:ns4="411454c9-2cdd-42af-aac0-af15f9f11ae4" targetNamespace="http://schemas.microsoft.com/office/2006/metadata/properties" ma:root="true" ma:fieldsID="5e7cbb1cbbcee06d0e7d5189ae03a4fe" ns1:_="" ns2:_="" ns3:_="" ns4:_="">
    <xsd:import namespace="http://schemas.microsoft.com/sharepoint/v3"/>
    <xsd:import namespace="A649EE1A-D691-495B-B7EF-B266A14CFC73"/>
    <xsd:import namespace="http://schemas.microsoft.com/sharepoint/v3/fields"/>
    <xsd:import namespace="411454c9-2cdd-42af-aac0-af15f9f11ae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  <xsd:element ref="ns4:Resiz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Caminho da URL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Tipo de Arquivo" ma:hidden="true" ma:internalName="File_x0020_Type" ma:readOnly="true">
      <xsd:simpleType>
        <xsd:restriction base="dms:Text"/>
      </xsd:simpleType>
    </xsd:element>
    <xsd:element name="HTML_x0020_File_x0020_Type" ma:index="10" nillable="true" ma:displayName="Tipo de Arquivo HTML" ma:hidden="true" ma:internalName="HTML_x0020_File_x0020_Type" ma:readOnly="true">
      <xsd:simpleType>
        <xsd:restriction base="dms:Text"/>
      </xsd:simpleType>
    </xsd:element>
    <xsd:element name="FSObjType" ma:index="11" nillable="true" ma:displayName="Tipo de Item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Agendamento de Data de Início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Agendamento de Data de Término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49EE1A-D691-495B-B7EF-B266A14CFC73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Existe Miniatura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Há Visualização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Largura" ma:internalName="ImageWidth" ma:readOnly="true">
      <xsd:simpleType>
        <xsd:restriction base="dms:Unknown"/>
      </xsd:simpleType>
    </xsd:element>
    <xsd:element name="ImageHeight" ma:index="22" nillable="true" ma:displayName="Altura" ma:internalName="ImageHeight" ma:readOnly="true">
      <xsd:simpleType>
        <xsd:restriction base="dms:Unknown"/>
      </xsd:simpleType>
    </xsd:element>
    <xsd:element name="ImageCreateDate" ma:index="25" nillable="true" ma:displayName="Data da Imagem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Direitos Autorais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1454c9-2cdd-42af-aac0-af15f9f11ae4" elementFormDefault="qualified">
    <xsd:import namespace="http://schemas.microsoft.com/office/2006/documentManagement/types"/>
    <xsd:import namespace="http://schemas.microsoft.com/office/infopath/2007/PartnerControls"/>
    <xsd:element name="Resized" ma:index="29" nillable="true" ma:displayName="Resized" ma:internalName="Resized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or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 ma:index="23" ma:displayName="Comentários"/>
        <xsd:element name="keywords" minOccurs="0" maxOccurs="1" type="xsd:string" ma:index="14" ma:displayName="Palavras-chave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74586987-c169-4f5a-b3ba-8d188e58673e" ContentTypeId="0x0101009148F5A04DDD49CBA7127AADA5FB792B00AADE34325A8B49CDA8BB4DB53328F214" PreviousValue="false"/>
</file>

<file path=customXml/itemProps1.xml><?xml version="1.0" encoding="utf-8"?>
<ds:datastoreItem xmlns:ds="http://schemas.openxmlformats.org/officeDocument/2006/customXml" ds:itemID="{F7CA476E-038C-4B94-9412-808CE54FD92C}">
  <ds:schemaRefs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5e4d7288-a1eb-4986-b703-90c2f96d0ba8"/>
    <ds:schemaRef ds:uri="http://purl.org/dc/elements/1.1/"/>
    <ds:schemaRef ds:uri="http://purl.org/dc/dcmitype/"/>
    <ds:schemaRef ds:uri="http://schemas.microsoft.com/office/2006/documentManagement/types"/>
    <ds:schemaRef ds:uri="http://purl.org/dc/terms/"/>
    <ds:schemaRef ds:uri="87f692be-338e-43ac-9741-dd13855e04d2"/>
    <ds:schemaRef ds:uri="http://schemas.microsoft.com/office/2006/metadata/properties"/>
    <ds:schemaRef ds:uri="a26db779-061d-4c3a-a4e7-453ff0962ad4"/>
  </ds:schemaRefs>
</ds:datastoreItem>
</file>

<file path=customXml/itemProps2.xml><?xml version="1.0" encoding="utf-8"?>
<ds:datastoreItem xmlns:ds="http://schemas.openxmlformats.org/officeDocument/2006/customXml" ds:itemID="{F7B72D04-C84E-488A-884C-79E4E9FDE3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E0BE179-F7FB-49EC-9E49-108D4F730537}"/>
</file>

<file path=customXml/itemProps4.xml><?xml version="1.0" encoding="utf-8"?>
<ds:datastoreItem xmlns:ds="http://schemas.openxmlformats.org/officeDocument/2006/customXml" ds:itemID="{F950EE33-0185-4BD5-AF2C-34A0EFEF2AC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356</Words>
  <Application>Microsoft Office PowerPoint</Application>
  <PresentationFormat>Personalizar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Título do trabalho (arial, negrito)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Pedro Goulart Mondini (Comunicação e Marketing)</dc:creator>
  <cp:keywords/>
  <dc:description/>
  <cp:lastModifiedBy>Gabriel Alves Martins (Comunicação e Marketing)</cp:lastModifiedBy>
  <cp:revision>5</cp:revision>
  <dcterms:created xsi:type="dcterms:W3CDTF">2019-03-25T11:26:06Z</dcterms:created>
  <dcterms:modified xsi:type="dcterms:W3CDTF">2020-02-21T17:43:36Z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0x0101009148F5A04DDD49CBA7127AADA5FB792B00AADE34325A8B49CDA8BB4DB53328F214007EE1D3A02EF465419F8F11684A446EF4</vt:lpwstr>
  </property>
  <property fmtid="{D5CDD505-2E9C-101B-9397-08002B2CF9AE}" pid="3" name="_dlc_DocIdItemGuid">
    <vt:lpwstr>60a3d708-a132-44c1-bdf3-61c2772f21cf</vt:lpwstr>
  </property>
</Properties>
</file>