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09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01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7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51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50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9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2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69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80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74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AC4BC5D2-4B7F-4420-B869-7EE56206C1F4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7023C156-C3EB-4277-975D-2E649F0D4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77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BF536AB9-2E08-4CC5-9EEC-2B50382BC13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4129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2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9" descr="Parchment">
            <a:extLst>
              <a:ext uri="{FF2B5EF4-FFF2-40B4-BE49-F238E27FC236}">
                <a16:creationId xmlns:a16="http://schemas.microsoft.com/office/drawing/2014/main" id="{0113963F-8D8F-460C-A074-21D8FD97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025" y="23091359"/>
            <a:ext cx="13131890" cy="1780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138" tIns="40573" rIns="81138" bIns="4057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2880313">
              <a:spcBef>
                <a:spcPct val="0"/>
              </a:spcBef>
              <a:buNone/>
              <a:defRPr/>
            </a:pPr>
            <a:r>
              <a:rPr lang="pt-BR" altLang="pt-BR" sz="4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Segundo estudos, amamos crianças e cães de forma muito semelhantes. Observando o comportamento das pessoas com seus cães, os cuidados, as manifestações de carinho e toda dedicação despendida, percebe-se que os humanos estão fortalecendo cada vez mais esses laços. Porém, até que ponto essa relação pode ser prejudicial  para homens e cães? O presente projeto de pesquisa debruça-se sobre essa questão, pois sabe-se que a aproximação trouxe muitos benefícios, mas também prejudica em muitos aspectos a vida de nosso melhor amigo. </a:t>
            </a:r>
            <a:r>
              <a:rPr lang="pt-BR" altLang="pt-BR" sz="4800" dirty="0">
                <a:solidFill>
                  <a:schemeClr val="bg1"/>
                </a:solidFill>
                <a:cs typeface="Arial" panose="020B0604020202020204" pitchFamily="34" charset="0"/>
              </a:rPr>
              <a:t>Segundo estudos, amamos crianças e cães de forma muito semelhantes. Observando o comportamento das pessoas com seus cães, os cuidados, as manifestações de carinho e toda dedicação despendida, percebe-se que os humanos estão fortalecendo cada vez mais esses laços. Porém, até que ponto essa relação pode ser prejudicial  para homens e cães? O presente projeto de pesquisa debruça-se sobre essa questão, pois sabe-se que a aproximação trouxe muitos benefícios, mas também prejudica em muitos aspectos a vida de nosso melhor amigo.</a:t>
            </a:r>
          </a:p>
          <a:p>
            <a:pPr algn="just" defTabSz="2880313">
              <a:spcBef>
                <a:spcPct val="0"/>
              </a:spcBef>
              <a:buNone/>
              <a:defRPr/>
            </a:pPr>
            <a:endParaRPr lang="pt-BR" altLang="pt-BR" sz="48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 Box 209" descr="Parchment">
            <a:extLst>
              <a:ext uri="{FF2B5EF4-FFF2-40B4-BE49-F238E27FC236}">
                <a16:creationId xmlns:a16="http://schemas.microsoft.com/office/drawing/2014/main" id="{58E8F340-8250-47D1-A6B9-CF65028C5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0062" y="23091359"/>
            <a:ext cx="13131890" cy="1780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138" tIns="40573" rIns="81138" bIns="4057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-9636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-769938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-769938">
              <a:spcBef>
                <a:spcPct val="20000"/>
              </a:spcBef>
              <a:buFont typeface="Arial" panose="020B0604020202020204" pitchFamily="34" charset="0"/>
              <a:buChar char="–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-769938">
              <a:spcBef>
                <a:spcPct val="20000"/>
              </a:spcBef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769938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2880313">
              <a:spcBef>
                <a:spcPct val="0"/>
              </a:spcBef>
              <a:buNone/>
              <a:defRPr/>
            </a:pPr>
            <a:r>
              <a:rPr lang="pt-BR" altLang="pt-BR" sz="4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Segundo estudos, amamos crianças e cães de forma muito semelhantes. Observando o comportamento das pessoas com seus cães, os cuidados, as manifestações de carinho e toda dedicação despendida, percebe-se que os humanos estão fortalecendo cada vez mais esses laços. Porém, até que ponto essa relação pode ser prejudicial  para homens e cães? O presente projeto de pesquisa debruça-se sobre essa questão, pois sabe-se que a aproximação trouxe muitos benefícios, mas também prejudica em muitos aspectos a vida de nosso melhor amigo. </a:t>
            </a:r>
            <a:r>
              <a:rPr lang="pt-BR" altLang="pt-BR" sz="4800" dirty="0">
                <a:solidFill>
                  <a:schemeClr val="bg1"/>
                </a:solidFill>
                <a:cs typeface="Arial" panose="020B0604020202020204" pitchFamily="34" charset="0"/>
              </a:rPr>
              <a:t>Segundo estudos, amamos crianças e cães de forma muito semelhantes. Observando o comportamento das pessoas com seus cães, os cuidados, as manifestações de carinho e toda dedicação despendida, percebe-se que os humanos estão fortalecendo cada vez mais esses laços. Porém, até que ponto essa relação pode ser prejudicial  para homens e cães? O presente projeto de pesquisa debruça-se sobre essa questão, pois sabe-se que a aproximação trouxe muitos benefícios, mas também prejudica em muitos aspectos a vida de nosso melhor amigo.</a:t>
            </a:r>
          </a:p>
          <a:p>
            <a:pPr algn="just" defTabSz="2880313">
              <a:spcBef>
                <a:spcPct val="0"/>
              </a:spcBef>
              <a:buNone/>
              <a:defRPr/>
            </a:pPr>
            <a:endParaRPr lang="pt-BR" altLang="pt-BR" sz="48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010C47E-9899-4ACD-99CC-33E87CA66A04}"/>
              </a:ext>
            </a:extLst>
          </p:cNvPr>
          <p:cNvSpPr/>
          <p:nvPr/>
        </p:nvSpPr>
        <p:spPr>
          <a:xfrm>
            <a:off x="1537558" y="12496801"/>
            <a:ext cx="14153128" cy="9622971"/>
          </a:xfrm>
          <a:prstGeom prst="rect">
            <a:avLst/>
          </a:prstGeom>
          <a:solidFill>
            <a:srgbClr val="4472C4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AA8256A-937A-492D-8B20-A91F197D05A8}"/>
              </a:ext>
            </a:extLst>
          </p:cNvPr>
          <p:cNvSpPr/>
          <p:nvPr/>
        </p:nvSpPr>
        <p:spPr>
          <a:xfrm>
            <a:off x="17169443" y="12496801"/>
            <a:ext cx="14153128" cy="9622971"/>
          </a:xfrm>
          <a:prstGeom prst="rect">
            <a:avLst/>
          </a:prstGeom>
          <a:solidFill>
            <a:srgbClr val="4472C4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9871000-B300-4FB7-87A2-B717EA4397EA}"/>
              </a:ext>
            </a:extLst>
          </p:cNvPr>
          <p:cNvSpPr txBox="1">
            <a:spLocks noChangeArrowheads="1"/>
          </p:cNvSpPr>
          <p:nvPr/>
        </p:nvSpPr>
        <p:spPr>
          <a:xfrm>
            <a:off x="5479037" y="9001089"/>
            <a:ext cx="6270171" cy="2524125"/>
          </a:xfrm>
          <a:prstGeom prst="rect">
            <a:avLst/>
          </a:prstGeom>
        </p:spPr>
        <p:txBody>
          <a:bodyPr lIns="288017" tIns="144008" rIns="288017" bIns="144008" anchor="ctr">
            <a:noAutofit/>
          </a:bodyPr>
          <a:lstStyle>
            <a:lvl1pPr algn="ctr" defTabSz="4320254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2880313">
              <a:defRPr/>
            </a:pPr>
            <a:r>
              <a:rPr lang="pt-BR" altLang="pt-BR" sz="16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Título</a:t>
            </a:r>
            <a:endParaRPr lang="pt-BR" altLang="pt-BR" sz="115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C3BF488-9EB3-479A-ABAE-1C963C6646CC}"/>
              </a:ext>
            </a:extLst>
          </p:cNvPr>
          <p:cNvSpPr txBox="1">
            <a:spLocks noChangeArrowheads="1"/>
          </p:cNvSpPr>
          <p:nvPr/>
        </p:nvSpPr>
        <p:spPr>
          <a:xfrm>
            <a:off x="21110922" y="9001089"/>
            <a:ext cx="6270171" cy="2524125"/>
          </a:xfrm>
          <a:prstGeom prst="rect">
            <a:avLst/>
          </a:prstGeom>
        </p:spPr>
        <p:txBody>
          <a:bodyPr lIns="288017" tIns="144008" rIns="288017" bIns="144008" anchor="ctr">
            <a:noAutofit/>
          </a:bodyPr>
          <a:lstStyle>
            <a:lvl1pPr algn="ctr" defTabSz="4320254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2880313">
              <a:defRPr/>
            </a:pPr>
            <a:r>
              <a:rPr lang="pt-BR" altLang="pt-BR" sz="16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Título</a:t>
            </a:r>
            <a:endParaRPr lang="pt-BR" altLang="pt-BR" sz="115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3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sized xmlns="ee2f2662-b38b-4f87-845b-5980cee04e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52DC142EF76E4A91DBB1677D16EA35" ma:contentTypeVersion="2" ma:contentTypeDescription="Crie um novo documento." ma:contentTypeScope="" ma:versionID="920180279fe230bb8bccf7e6d3496069">
  <xsd:schema xmlns:xsd="http://www.w3.org/2001/XMLSchema" xmlns:xs="http://www.w3.org/2001/XMLSchema" xmlns:p="http://schemas.microsoft.com/office/2006/metadata/properties" xmlns:ns1="http://schemas.microsoft.com/sharepoint/v3" xmlns:ns2="ee2f2662-b38b-4f87-845b-5980cee04ee5" targetNamespace="http://schemas.microsoft.com/office/2006/metadata/properties" ma:root="true" ma:fieldsID="ca12d38d21b9c1c279b57fed8b7b9263" ns1:_="" ns2:_="">
    <xsd:import namespace="http://schemas.microsoft.com/sharepoint/v3"/>
    <xsd:import namespace="ee2f2662-b38b-4f87-845b-5980cee04ee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iz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2f2662-b38b-4f87-845b-5980cee04ee5" elementFormDefault="qualified">
    <xsd:import namespace="http://schemas.microsoft.com/office/2006/documentManagement/types"/>
    <xsd:import namespace="http://schemas.microsoft.com/office/infopath/2007/PartnerControls"/>
    <xsd:element name="Resized" ma:index="10" nillable="true" ma:displayName="Resized" ma:internalName="Resiz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1DAD3E-2AAF-4200-93FA-46D841FD78E9}"/>
</file>

<file path=customXml/itemProps2.xml><?xml version="1.0" encoding="utf-8"?>
<ds:datastoreItem xmlns:ds="http://schemas.openxmlformats.org/officeDocument/2006/customXml" ds:itemID="{B1BEBE76-0821-4BBC-A6FC-1E6ECFDCC9EC}"/>
</file>

<file path=customXml/itemProps3.xml><?xml version="1.0" encoding="utf-8"?>
<ds:datastoreItem xmlns:ds="http://schemas.openxmlformats.org/officeDocument/2006/customXml" ds:itemID="{0CE5AB4F-3AC8-4F11-A16D-A05A3AA96F3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370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Alves Martins</dc:creator>
  <cp:lastModifiedBy>Carla Denise Machado Borba (Santa Maria)</cp:lastModifiedBy>
  <cp:revision>1</cp:revision>
  <dcterms:created xsi:type="dcterms:W3CDTF">2019-06-26T17:05:26Z</dcterms:created>
  <dcterms:modified xsi:type="dcterms:W3CDTF">2019-06-27T11:21:24Z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0x0101000E52DC142EF76E4A91DBB1677D16EA35</vt:lpwstr>
  </property>
</Properties>
</file>